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Poppins Bold" charset="1" panose="00000800000000000000"/>
      <p:regular r:id="rId14"/>
    </p:embeddedFont>
    <p:embeddedFont>
      <p:font typeface="Roboto Bold" charset="1" panose="02000000000000000000"/>
      <p:regular r:id="rId15"/>
    </p:embeddedFont>
    <p:embeddedFont>
      <p:font typeface="Poppins" charset="1" panose="00000500000000000000"/>
      <p:regular r:id="rId16"/>
    </p:embeddedFont>
    <p:embeddedFont>
      <p:font typeface="Roboto" charset="1" panose="02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gif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9525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32939" y="4068991"/>
            <a:ext cx="9164121" cy="1247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1"/>
              </a:lnSpc>
            </a:pPr>
            <a:r>
              <a:rPr lang="en-US" sz="7544">
                <a:solidFill>
                  <a:srgbClr val="F2F2F3"/>
                </a:solidFill>
                <a:latin typeface="Poppins Bold"/>
              </a:rPr>
              <a:t>KungLife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2939" y="5692855"/>
            <a:ext cx="9164121" cy="528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9"/>
              </a:lnSpc>
            </a:pPr>
            <a:r>
              <a:rPr lang="en-US" sz="2887">
                <a:solidFill>
                  <a:srgbClr val="E5E0DF"/>
                </a:solidFill>
                <a:latin typeface="Roboto Bold"/>
              </a:rPr>
              <a:t>Gabriel Felix Bueno - 1ADS-C - São Paulo Tech School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-9525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608736" y="2278171"/>
            <a:ext cx="7920811" cy="1774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>
                <a:solidFill>
                  <a:srgbClr val="F2F2F3"/>
                </a:solidFill>
                <a:latin typeface="Poppins Bold"/>
              </a:rPr>
              <a:t>Por que artes marciais?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608736" y="4416772"/>
            <a:ext cx="634454" cy="634454"/>
            <a:chOff x="0" y="0"/>
            <a:chExt cx="845938" cy="84593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33247" cy="833247"/>
            </a:xfrm>
            <a:custGeom>
              <a:avLst/>
              <a:gdLst/>
              <a:ahLst/>
              <a:cxnLst/>
              <a:rect r="r" b="b" t="t" l="l"/>
              <a:pathLst>
                <a:path h="833247" w="833247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623" y="0"/>
                  </a:lnTo>
                  <a:cubicBezTo>
                    <a:pt x="758698" y="0"/>
                    <a:pt x="833247" y="74549"/>
                    <a:pt x="833247" y="166624"/>
                  </a:cubicBezTo>
                  <a:lnTo>
                    <a:pt x="833247" y="666623"/>
                  </a:lnTo>
                  <a:cubicBezTo>
                    <a:pt x="833247" y="758698"/>
                    <a:pt x="758698" y="833247"/>
                    <a:pt x="666623" y="833247"/>
                  </a:cubicBezTo>
                  <a:lnTo>
                    <a:pt x="166624" y="833247"/>
                  </a:lnTo>
                  <a:cubicBezTo>
                    <a:pt x="74549" y="833247"/>
                    <a:pt x="0" y="758571"/>
                    <a:pt x="0" y="66662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45947" cy="845947"/>
            </a:xfrm>
            <a:custGeom>
              <a:avLst/>
              <a:gdLst/>
              <a:ahLst/>
              <a:cxnLst/>
              <a:rect r="r" b="b" t="t" l="l"/>
              <a:pathLst>
                <a:path h="845947" w="845947">
                  <a:moveTo>
                    <a:pt x="0" y="172974"/>
                  </a:moveTo>
                  <a:cubicBezTo>
                    <a:pt x="0" y="77470"/>
                    <a:pt x="77470" y="0"/>
                    <a:pt x="172974" y="0"/>
                  </a:cubicBez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cubicBezTo>
                    <a:pt x="768477" y="0"/>
                    <a:pt x="845947" y="77470"/>
                    <a:pt x="845947" y="172974"/>
                  </a:cubicBezTo>
                  <a:lnTo>
                    <a:pt x="839597" y="172974"/>
                  </a:lnTo>
                  <a:lnTo>
                    <a:pt x="845947" y="172974"/>
                  </a:lnTo>
                  <a:lnTo>
                    <a:pt x="845947" y="672973"/>
                  </a:lnTo>
                  <a:lnTo>
                    <a:pt x="839597" y="672973"/>
                  </a:lnTo>
                  <a:lnTo>
                    <a:pt x="845947" y="672973"/>
                  </a:lnTo>
                  <a:cubicBezTo>
                    <a:pt x="845947" y="768477"/>
                    <a:pt x="768477" y="845947"/>
                    <a:pt x="672973" y="845947"/>
                  </a:cubicBezTo>
                  <a:lnTo>
                    <a:pt x="672973" y="839597"/>
                  </a:lnTo>
                  <a:lnTo>
                    <a:pt x="672973" y="845947"/>
                  </a:lnTo>
                  <a:lnTo>
                    <a:pt x="172974" y="845947"/>
                  </a:lnTo>
                  <a:lnTo>
                    <a:pt x="172974" y="839597"/>
                  </a:lnTo>
                  <a:lnTo>
                    <a:pt x="172974" y="845947"/>
                  </a:lnTo>
                  <a:cubicBezTo>
                    <a:pt x="77470" y="845947"/>
                    <a:pt x="0" y="768477"/>
                    <a:pt x="0" y="672973"/>
                  </a:cubicBezTo>
                  <a:lnTo>
                    <a:pt x="0" y="172974"/>
                  </a:lnTo>
                  <a:lnTo>
                    <a:pt x="6350" y="172974"/>
                  </a:lnTo>
                  <a:lnTo>
                    <a:pt x="0" y="172974"/>
                  </a:lnTo>
                  <a:moveTo>
                    <a:pt x="12700" y="172974"/>
                  </a:moveTo>
                  <a:lnTo>
                    <a:pt x="12700" y="672973"/>
                  </a:lnTo>
                  <a:lnTo>
                    <a:pt x="6350" y="672973"/>
                  </a:lnTo>
                  <a:lnTo>
                    <a:pt x="12700" y="672973"/>
                  </a:lnTo>
                  <a:cubicBezTo>
                    <a:pt x="12700" y="761492"/>
                    <a:pt x="84455" y="833247"/>
                    <a:pt x="172974" y="833247"/>
                  </a:cubicBezTo>
                  <a:lnTo>
                    <a:pt x="672973" y="833247"/>
                  </a:lnTo>
                  <a:cubicBezTo>
                    <a:pt x="761492" y="833247"/>
                    <a:pt x="833247" y="761492"/>
                    <a:pt x="833247" y="672973"/>
                  </a:cubicBezTo>
                  <a:lnTo>
                    <a:pt x="833247" y="172974"/>
                  </a:lnTo>
                  <a:cubicBezTo>
                    <a:pt x="833247" y="84455"/>
                    <a:pt x="761492" y="12700"/>
                    <a:pt x="672973" y="12700"/>
                  </a:cubicBezTo>
                  <a:lnTo>
                    <a:pt x="172974" y="12700"/>
                  </a:lnTo>
                  <a:lnTo>
                    <a:pt x="172974" y="6350"/>
                  </a:lnTo>
                  <a:lnTo>
                    <a:pt x="172974" y="12700"/>
                  </a:lnTo>
                  <a:cubicBezTo>
                    <a:pt x="84455" y="12700"/>
                    <a:pt x="12700" y="84455"/>
                    <a:pt x="12700" y="17297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607581" y="4419630"/>
            <a:ext cx="3288982" cy="390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E5E0DF"/>
                </a:solidFill>
                <a:latin typeface="Poppins"/>
              </a:rPr>
              <a:t>Desafio Físico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07581" y="5001101"/>
            <a:ext cx="4592121" cy="80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187">
                <a:solidFill>
                  <a:srgbClr val="E5E0DF"/>
                </a:solidFill>
                <a:latin typeface="Roboto"/>
              </a:rPr>
              <a:t>Melhora a condicionamento físico e agilidade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1564094" y="4416772"/>
            <a:ext cx="634454" cy="634454"/>
            <a:chOff x="0" y="0"/>
            <a:chExt cx="845938" cy="84593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833247" cy="833247"/>
            </a:xfrm>
            <a:custGeom>
              <a:avLst/>
              <a:gdLst/>
              <a:ahLst/>
              <a:cxnLst/>
              <a:rect r="r" b="b" t="t" l="l"/>
              <a:pathLst>
                <a:path h="833247" w="833247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623" y="0"/>
                  </a:lnTo>
                  <a:cubicBezTo>
                    <a:pt x="758698" y="0"/>
                    <a:pt x="833247" y="74549"/>
                    <a:pt x="833247" y="166624"/>
                  </a:cubicBezTo>
                  <a:lnTo>
                    <a:pt x="833247" y="666623"/>
                  </a:lnTo>
                  <a:cubicBezTo>
                    <a:pt x="833247" y="758698"/>
                    <a:pt x="758698" y="833247"/>
                    <a:pt x="666623" y="833247"/>
                  </a:cubicBezTo>
                  <a:lnTo>
                    <a:pt x="166624" y="833247"/>
                  </a:lnTo>
                  <a:cubicBezTo>
                    <a:pt x="74549" y="833247"/>
                    <a:pt x="0" y="758571"/>
                    <a:pt x="0" y="66662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45947" cy="845947"/>
            </a:xfrm>
            <a:custGeom>
              <a:avLst/>
              <a:gdLst/>
              <a:ahLst/>
              <a:cxnLst/>
              <a:rect r="r" b="b" t="t" l="l"/>
              <a:pathLst>
                <a:path h="845947" w="845947">
                  <a:moveTo>
                    <a:pt x="0" y="172974"/>
                  </a:moveTo>
                  <a:cubicBezTo>
                    <a:pt x="0" y="77470"/>
                    <a:pt x="77470" y="0"/>
                    <a:pt x="172974" y="0"/>
                  </a:cubicBez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cubicBezTo>
                    <a:pt x="768477" y="0"/>
                    <a:pt x="845947" y="77470"/>
                    <a:pt x="845947" y="172974"/>
                  </a:cubicBezTo>
                  <a:lnTo>
                    <a:pt x="839597" y="172974"/>
                  </a:lnTo>
                  <a:lnTo>
                    <a:pt x="845947" y="172974"/>
                  </a:lnTo>
                  <a:lnTo>
                    <a:pt x="845947" y="672973"/>
                  </a:lnTo>
                  <a:lnTo>
                    <a:pt x="839597" y="672973"/>
                  </a:lnTo>
                  <a:lnTo>
                    <a:pt x="845947" y="672973"/>
                  </a:lnTo>
                  <a:cubicBezTo>
                    <a:pt x="845947" y="768477"/>
                    <a:pt x="768477" y="845947"/>
                    <a:pt x="672973" y="845947"/>
                  </a:cubicBezTo>
                  <a:lnTo>
                    <a:pt x="672973" y="839597"/>
                  </a:lnTo>
                  <a:lnTo>
                    <a:pt x="672973" y="845947"/>
                  </a:lnTo>
                  <a:lnTo>
                    <a:pt x="172974" y="845947"/>
                  </a:lnTo>
                  <a:lnTo>
                    <a:pt x="172974" y="839597"/>
                  </a:lnTo>
                  <a:lnTo>
                    <a:pt x="172974" y="845947"/>
                  </a:lnTo>
                  <a:cubicBezTo>
                    <a:pt x="77470" y="845947"/>
                    <a:pt x="0" y="768477"/>
                    <a:pt x="0" y="672973"/>
                  </a:cubicBezTo>
                  <a:lnTo>
                    <a:pt x="0" y="172974"/>
                  </a:lnTo>
                  <a:lnTo>
                    <a:pt x="6350" y="172974"/>
                  </a:lnTo>
                  <a:lnTo>
                    <a:pt x="0" y="172974"/>
                  </a:lnTo>
                  <a:moveTo>
                    <a:pt x="12700" y="172974"/>
                  </a:moveTo>
                  <a:lnTo>
                    <a:pt x="12700" y="672973"/>
                  </a:lnTo>
                  <a:lnTo>
                    <a:pt x="6350" y="672973"/>
                  </a:lnTo>
                  <a:lnTo>
                    <a:pt x="12700" y="672973"/>
                  </a:lnTo>
                  <a:cubicBezTo>
                    <a:pt x="12700" y="761492"/>
                    <a:pt x="84455" y="833247"/>
                    <a:pt x="172974" y="833247"/>
                  </a:cubicBezTo>
                  <a:lnTo>
                    <a:pt x="672973" y="833247"/>
                  </a:lnTo>
                  <a:cubicBezTo>
                    <a:pt x="761492" y="833247"/>
                    <a:pt x="833247" y="761492"/>
                    <a:pt x="833247" y="672973"/>
                  </a:cubicBezTo>
                  <a:lnTo>
                    <a:pt x="833247" y="172974"/>
                  </a:lnTo>
                  <a:cubicBezTo>
                    <a:pt x="833247" y="84455"/>
                    <a:pt x="761492" y="12700"/>
                    <a:pt x="672973" y="12700"/>
                  </a:cubicBezTo>
                  <a:lnTo>
                    <a:pt x="172974" y="12700"/>
                  </a:lnTo>
                  <a:lnTo>
                    <a:pt x="172974" y="6350"/>
                  </a:lnTo>
                  <a:lnTo>
                    <a:pt x="172974" y="12700"/>
                  </a:lnTo>
                  <a:cubicBezTo>
                    <a:pt x="84455" y="12700"/>
                    <a:pt x="12700" y="84455"/>
                    <a:pt x="12700" y="17297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1761514" y="4439693"/>
            <a:ext cx="239613" cy="540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>
                <a:solidFill>
                  <a:srgbClr val="E5E0DF"/>
                </a:solidFill>
                <a:latin typeface="Poppins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62939" y="4419630"/>
            <a:ext cx="3288982" cy="390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E5E0DF"/>
                </a:solidFill>
                <a:latin typeface="Poppins"/>
              </a:rPr>
              <a:t>Disciplina Mental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562939" y="5001101"/>
            <a:ext cx="4592121" cy="80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187">
                <a:solidFill>
                  <a:srgbClr val="E5E0DF"/>
                </a:solidFill>
                <a:latin typeface="Roboto"/>
              </a:rPr>
              <a:t>Desenvolve foco, autocontrole e perseverança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5608736" y="6440537"/>
            <a:ext cx="634454" cy="634454"/>
            <a:chOff x="0" y="0"/>
            <a:chExt cx="845938" cy="84593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33247" cy="833247"/>
            </a:xfrm>
            <a:custGeom>
              <a:avLst/>
              <a:gdLst/>
              <a:ahLst/>
              <a:cxnLst/>
              <a:rect r="r" b="b" t="t" l="l"/>
              <a:pathLst>
                <a:path h="833247" w="833247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623" y="0"/>
                  </a:lnTo>
                  <a:cubicBezTo>
                    <a:pt x="758698" y="0"/>
                    <a:pt x="833247" y="74549"/>
                    <a:pt x="833247" y="166624"/>
                  </a:cubicBezTo>
                  <a:lnTo>
                    <a:pt x="833247" y="666623"/>
                  </a:lnTo>
                  <a:cubicBezTo>
                    <a:pt x="833247" y="758698"/>
                    <a:pt x="758698" y="833247"/>
                    <a:pt x="666623" y="833247"/>
                  </a:cubicBezTo>
                  <a:lnTo>
                    <a:pt x="166624" y="833247"/>
                  </a:lnTo>
                  <a:cubicBezTo>
                    <a:pt x="74549" y="833247"/>
                    <a:pt x="0" y="758571"/>
                    <a:pt x="0" y="66662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45947" cy="845947"/>
            </a:xfrm>
            <a:custGeom>
              <a:avLst/>
              <a:gdLst/>
              <a:ahLst/>
              <a:cxnLst/>
              <a:rect r="r" b="b" t="t" l="l"/>
              <a:pathLst>
                <a:path h="845947" w="845947">
                  <a:moveTo>
                    <a:pt x="0" y="172974"/>
                  </a:moveTo>
                  <a:cubicBezTo>
                    <a:pt x="0" y="77470"/>
                    <a:pt x="77470" y="0"/>
                    <a:pt x="172974" y="0"/>
                  </a:cubicBez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cubicBezTo>
                    <a:pt x="768477" y="0"/>
                    <a:pt x="845947" y="77470"/>
                    <a:pt x="845947" y="172974"/>
                  </a:cubicBezTo>
                  <a:lnTo>
                    <a:pt x="839597" y="172974"/>
                  </a:lnTo>
                  <a:lnTo>
                    <a:pt x="845947" y="172974"/>
                  </a:lnTo>
                  <a:lnTo>
                    <a:pt x="845947" y="672973"/>
                  </a:lnTo>
                  <a:lnTo>
                    <a:pt x="839597" y="672973"/>
                  </a:lnTo>
                  <a:lnTo>
                    <a:pt x="845947" y="672973"/>
                  </a:lnTo>
                  <a:cubicBezTo>
                    <a:pt x="845947" y="768477"/>
                    <a:pt x="768477" y="845947"/>
                    <a:pt x="672973" y="845947"/>
                  </a:cubicBezTo>
                  <a:lnTo>
                    <a:pt x="672973" y="839597"/>
                  </a:lnTo>
                  <a:lnTo>
                    <a:pt x="672973" y="845947"/>
                  </a:lnTo>
                  <a:lnTo>
                    <a:pt x="172974" y="845947"/>
                  </a:lnTo>
                  <a:lnTo>
                    <a:pt x="172974" y="839597"/>
                  </a:lnTo>
                  <a:lnTo>
                    <a:pt x="172974" y="845947"/>
                  </a:lnTo>
                  <a:cubicBezTo>
                    <a:pt x="77470" y="845947"/>
                    <a:pt x="0" y="768477"/>
                    <a:pt x="0" y="672973"/>
                  </a:cubicBezTo>
                  <a:lnTo>
                    <a:pt x="0" y="172974"/>
                  </a:lnTo>
                  <a:lnTo>
                    <a:pt x="6350" y="172974"/>
                  </a:lnTo>
                  <a:lnTo>
                    <a:pt x="0" y="172974"/>
                  </a:lnTo>
                  <a:moveTo>
                    <a:pt x="12700" y="172974"/>
                  </a:moveTo>
                  <a:lnTo>
                    <a:pt x="12700" y="672973"/>
                  </a:lnTo>
                  <a:lnTo>
                    <a:pt x="6350" y="672973"/>
                  </a:lnTo>
                  <a:lnTo>
                    <a:pt x="12700" y="672973"/>
                  </a:lnTo>
                  <a:cubicBezTo>
                    <a:pt x="12700" y="761492"/>
                    <a:pt x="84455" y="833247"/>
                    <a:pt x="172974" y="833247"/>
                  </a:cubicBezTo>
                  <a:lnTo>
                    <a:pt x="672973" y="833247"/>
                  </a:lnTo>
                  <a:cubicBezTo>
                    <a:pt x="761492" y="833247"/>
                    <a:pt x="833247" y="761492"/>
                    <a:pt x="833247" y="672973"/>
                  </a:cubicBezTo>
                  <a:lnTo>
                    <a:pt x="833247" y="172974"/>
                  </a:lnTo>
                  <a:cubicBezTo>
                    <a:pt x="833247" y="84455"/>
                    <a:pt x="761492" y="12700"/>
                    <a:pt x="672973" y="12700"/>
                  </a:cubicBezTo>
                  <a:lnTo>
                    <a:pt x="172974" y="12700"/>
                  </a:lnTo>
                  <a:lnTo>
                    <a:pt x="172974" y="6350"/>
                  </a:lnTo>
                  <a:lnTo>
                    <a:pt x="172974" y="12700"/>
                  </a:lnTo>
                  <a:cubicBezTo>
                    <a:pt x="84455" y="12700"/>
                    <a:pt x="12700" y="84455"/>
                    <a:pt x="12700" y="17297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5798388" y="6495559"/>
            <a:ext cx="60900" cy="476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>
                <a:solidFill>
                  <a:srgbClr val="E5E0DF"/>
                </a:solidFill>
                <a:latin typeface="Poppins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607581" y="6443395"/>
            <a:ext cx="3288982" cy="390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E5E0DF"/>
                </a:solidFill>
                <a:latin typeface="Poppins"/>
              </a:rPr>
              <a:t>Cultura e Tradição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607581" y="7024866"/>
            <a:ext cx="10547479" cy="39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187">
                <a:solidFill>
                  <a:srgbClr val="E5E0DF"/>
                </a:solidFill>
                <a:latin typeface="Roboto"/>
              </a:rPr>
              <a:t>Conexão com filosofias e práticas milenares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859288" y="4439693"/>
            <a:ext cx="133350" cy="540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>
                <a:solidFill>
                  <a:srgbClr val="E5E0DF"/>
                </a:solidFill>
                <a:latin typeface="Poppins"/>
              </a:rP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638931" y="3434536"/>
            <a:ext cx="6760845" cy="90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>
                <a:solidFill>
                  <a:srgbClr val="F2F2F3"/>
                </a:solidFill>
                <a:latin typeface="Poppins Bold"/>
              </a:rPr>
              <a:t>Meus Valores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38931" y="5006310"/>
            <a:ext cx="3288982" cy="66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3999">
                <a:solidFill>
                  <a:srgbClr val="F2F2F3"/>
                </a:solidFill>
                <a:latin typeface="Poppins"/>
              </a:rPr>
              <a:t>Respeito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38931" y="5926936"/>
            <a:ext cx="3762554" cy="9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8"/>
              </a:lnSpc>
            </a:pPr>
            <a:r>
              <a:rPr lang="en-US" sz="2600">
                <a:solidFill>
                  <a:srgbClr val="E5E0DF"/>
                </a:solidFill>
                <a:latin typeface="Roboto"/>
              </a:rPr>
              <a:t>Valorizar a si mesmo e os outros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271355" y="5006310"/>
            <a:ext cx="3288982" cy="66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3999">
                <a:solidFill>
                  <a:srgbClr val="F2F2F3"/>
                </a:solidFill>
                <a:latin typeface="Poppins"/>
              </a:rPr>
              <a:t>Humildade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271355" y="5926936"/>
            <a:ext cx="4296554" cy="9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8"/>
              </a:lnSpc>
            </a:pPr>
            <a:r>
              <a:rPr lang="en-US" sz="2600">
                <a:solidFill>
                  <a:srgbClr val="E5E0DF"/>
                </a:solidFill>
                <a:latin typeface="Roboto"/>
              </a:rPr>
              <a:t>Estar aberto a aprender constantemente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903780" y="5006310"/>
            <a:ext cx="3920074" cy="66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3999">
                <a:solidFill>
                  <a:srgbClr val="F2F2F3"/>
                </a:solidFill>
                <a:latin typeface="Poppins"/>
              </a:rPr>
              <a:t>Determinação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903780" y="5926936"/>
            <a:ext cx="3762554" cy="9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8"/>
              </a:lnSpc>
            </a:pPr>
            <a:r>
              <a:rPr lang="en-US" sz="2600">
                <a:solidFill>
                  <a:srgbClr val="E5E0DF"/>
                </a:solidFill>
                <a:latin typeface="Roboto"/>
              </a:rPr>
              <a:t>Persistir mesmo diante de desafios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638931" y="2670899"/>
            <a:ext cx="13770919" cy="90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>
                <a:solidFill>
                  <a:srgbClr val="F2F2F3"/>
                </a:solidFill>
                <a:latin typeface="Poppins Bold"/>
              </a:rPr>
              <a:t>Artes Marciais na Saúde e Bem-Estar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426122" y="4800272"/>
            <a:ext cx="6467177" cy="1601092"/>
            <a:chOff x="0" y="0"/>
            <a:chExt cx="8622903" cy="21347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8610219" cy="2122043"/>
            </a:xfrm>
            <a:custGeom>
              <a:avLst/>
              <a:gdLst/>
              <a:ahLst/>
              <a:cxnLst/>
              <a:rect r="r" b="b" t="t" l="l"/>
              <a:pathLst>
                <a:path h="2122043" w="8610219">
                  <a:moveTo>
                    <a:pt x="0" y="166624"/>
                  </a:moveTo>
                  <a:cubicBezTo>
                    <a:pt x="0" y="74549"/>
                    <a:pt x="74930" y="0"/>
                    <a:pt x="167386" y="0"/>
                  </a:cubicBezTo>
                  <a:lnTo>
                    <a:pt x="8442833" y="0"/>
                  </a:lnTo>
                  <a:cubicBezTo>
                    <a:pt x="8535289" y="0"/>
                    <a:pt x="8610219" y="74549"/>
                    <a:pt x="8610219" y="166624"/>
                  </a:cubicBezTo>
                  <a:lnTo>
                    <a:pt x="8610219" y="1955419"/>
                  </a:lnTo>
                  <a:cubicBezTo>
                    <a:pt x="8610219" y="2047494"/>
                    <a:pt x="8535289" y="2122043"/>
                    <a:pt x="8442833" y="2122043"/>
                  </a:cubicBezTo>
                  <a:lnTo>
                    <a:pt x="167386" y="2122043"/>
                  </a:lnTo>
                  <a:cubicBezTo>
                    <a:pt x="74930" y="2122043"/>
                    <a:pt x="0" y="2047494"/>
                    <a:pt x="0" y="195541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622919" cy="2134743"/>
            </a:xfrm>
            <a:custGeom>
              <a:avLst/>
              <a:gdLst/>
              <a:ahLst/>
              <a:cxnLst/>
              <a:rect r="r" b="b" t="t" l="l"/>
              <a:pathLst>
                <a:path h="2134743" w="8622919">
                  <a:moveTo>
                    <a:pt x="0" y="172974"/>
                  </a:moveTo>
                  <a:cubicBezTo>
                    <a:pt x="0" y="77470"/>
                    <a:pt x="77851" y="0"/>
                    <a:pt x="173736" y="0"/>
                  </a:cubicBezTo>
                  <a:lnTo>
                    <a:pt x="8449183" y="0"/>
                  </a:lnTo>
                  <a:lnTo>
                    <a:pt x="8449183" y="6350"/>
                  </a:lnTo>
                  <a:lnTo>
                    <a:pt x="8449183" y="0"/>
                  </a:lnTo>
                  <a:cubicBezTo>
                    <a:pt x="8545068" y="0"/>
                    <a:pt x="8622919" y="77470"/>
                    <a:pt x="8622919" y="172974"/>
                  </a:cubicBezTo>
                  <a:lnTo>
                    <a:pt x="8616569" y="172974"/>
                  </a:lnTo>
                  <a:lnTo>
                    <a:pt x="8622919" y="172974"/>
                  </a:lnTo>
                  <a:lnTo>
                    <a:pt x="8622919" y="1961769"/>
                  </a:lnTo>
                  <a:lnTo>
                    <a:pt x="8616569" y="1961769"/>
                  </a:lnTo>
                  <a:lnTo>
                    <a:pt x="8622919" y="1961769"/>
                  </a:lnTo>
                  <a:cubicBezTo>
                    <a:pt x="8622919" y="2057400"/>
                    <a:pt x="8545068" y="2134743"/>
                    <a:pt x="8449183" y="2134743"/>
                  </a:cubicBezTo>
                  <a:lnTo>
                    <a:pt x="8449183" y="2128393"/>
                  </a:lnTo>
                  <a:lnTo>
                    <a:pt x="8449183" y="2134743"/>
                  </a:lnTo>
                  <a:lnTo>
                    <a:pt x="173736" y="2134743"/>
                  </a:lnTo>
                  <a:lnTo>
                    <a:pt x="173736" y="2128393"/>
                  </a:lnTo>
                  <a:lnTo>
                    <a:pt x="173736" y="2134743"/>
                  </a:lnTo>
                  <a:cubicBezTo>
                    <a:pt x="77851" y="2134743"/>
                    <a:pt x="0" y="2057400"/>
                    <a:pt x="0" y="1961769"/>
                  </a:cubicBezTo>
                  <a:lnTo>
                    <a:pt x="0" y="172974"/>
                  </a:lnTo>
                  <a:lnTo>
                    <a:pt x="6350" y="172974"/>
                  </a:lnTo>
                  <a:lnTo>
                    <a:pt x="0" y="172974"/>
                  </a:lnTo>
                  <a:moveTo>
                    <a:pt x="12700" y="172974"/>
                  </a:moveTo>
                  <a:lnTo>
                    <a:pt x="12700" y="1961769"/>
                  </a:lnTo>
                  <a:lnTo>
                    <a:pt x="6350" y="1961769"/>
                  </a:lnTo>
                  <a:lnTo>
                    <a:pt x="12700" y="1961769"/>
                  </a:lnTo>
                  <a:cubicBezTo>
                    <a:pt x="12700" y="2050288"/>
                    <a:pt x="84836" y="2122043"/>
                    <a:pt x="173736" y="2122043"/>
                  </a:cubicBezTo>
                  <a:lnTo>
                    <a:pt x="8449183" y="2122043"/>
                  </a:lnTo>
                  <a:cubicBezTo>
                    <a:pt x="8538210" y="2122043"/>
                    <a:pt x="8610219" y="2050288"/>
                    <a:pt x="8610219" y="1961769"/>
                  </a:cubicBezTo>
                  <a:lnTo>
                    <a:pt x="8610219" y="172974"/>
                  </a:lnTo>
                  <a:cubicBezTo>
                    <a:pt x="8610219" y="84455"/>
                    <a:pt x="8538083" y="12700"/>
                    <a:pt x="8449183" y="12700"/>
                  </a:cubicBezTo>
                  <a:lnTo>
                    <a:pt x="173736" y="12700"/>
                  </a:lnTo>
                  <a:lnTo>
                    <a:pt x="173736" y="6350"/>
                  </a:lnTo>
                  <a:lnTo>
                    <a:pt x="173736" y="12700"/>
                  </a:lnTo>
                  <a:cubicBezTo>
                    <a:pt x="84836" y="12700"/>
                    <a:pt x="12700" y="84455"/>
                    <a:pt x="12700" y="17297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638931" y="4830649"/>
            <a:ext cx="4736911" cy="458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E5E0DF"/>
                </a:solidFill>
                <a:latin typeface="Poppins"/>
              </a:rPr>
              <a:t>Condicionamento Físico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38931" y="5629156"/>
            <a:ext cx="5700296" cy="39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187">
                <a:solidFill>
                  <a:srgbClr val="E5E0DF"/>
                </a:solidFill>
                <a:latin typeface="Roboto"/>
              </a:rPr>
              <a:t>Melhora a força, flexibilidade e resistência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78094" y="4800273"/>
            <a:ext cx="6467178" cy="1601092"/>
            <a:chOff x="0" y="0"/>
            <a:chExt cx="8622903" cy="21347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8610219" cy="2122043"/>
            </a:xfrm>
            <a:custGeom>
              <a:avLst/>
              <a:gdLst/>
              <a:ahLst/>
              <a:cxnLst/>
              <a:rect r="r" b="b" t="t" l="l"/>
              <a:pathLst>
                <a:path h="2122043" w="8610219">
                  <a:moveTo>
                    <a:pt x="0" y="166624"/>
                  </a:moveTo>
                  <a:cubicBezTo>
                    <a:pt x="0" y="74549"/>
                    <a:pt x="74930" y="0"/>
                    <a:pt x="167386" y="0"/>
                  </a:cubicBezTo>
                  <a:lnTo>
                    <a:pt x="8442833" y="0"/>
                  </a:lnTo>
                  <a:cubicBezTo>
                    <a:pt x="8535289" y="0"/>
                    <a:pt x="8610219" y="74549"/>
                    <a:pt x="8610219" y="166624"/>
                  </a:cubicBezTo>
                  <a:lnTo>
                    <a:pt x="8610219" y="1955419"/>
                  </a:lnTo>
                  <a:cubicBezTo>
                    <a:pt x="8610219" y="2047494"/>
                    <a:pt x="8535289" y="2122043"/>
                    <a:pt x="8442833" y="2122043"/>
                  </a:cubicBezTo>
                  <a:lnTo>
                    <a:pt x="167386" y="2122043"/>
                  </a:lnTo>
                  <a:cubicBezTo>
                    <a:pt x="74930" y="2122043"/>
                    <a:pt x="0" y="2047494"/>
                    <a:pt x="0" y="195541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622919" cy="2134743"/>
            </a:xfrm>
            <a:custGeom>
              <a:avLst/>
              <a:gdLst/>
              <a:ahLst/>
              <a:cxnLst/>
              <a:rect r="r" b="b" t="t" l="l"/>
              <a:pathLst>
                <a:path h="2134743" w="8622919">
                  <a:moveTo>
                    <a:pt x="0" y="172974"/>
                  </a:moveTo>
                  <a:cubicBezTo>
                    <a:pt x="0" y="77470"/>
                    <a:pt x="77851" y="0"/>
                    <a:pt x="173736" y="0"/>
                  </a:cubicBezTo>
                  <a:lnTo>
                    <a:pt x="8449183" y="0"/>
                  </a:lnTo>
                  <a:lnTo>
                    <a:pt x="8449183" y="6350"/>
                  </a:lnTo>
                  <a:lnTo>
                    <a:pt x="8449183" y="0"/>
                  </a:lnTo>
                  <a:cubicBezTo>
                    <a:pt x="8545068" y="0"/>
                    <a:pt x="8622919" y="77470"/>
                    <a:pt x="8622919" y="172974"/>
                  </a:cubicBezTo>
                  <a:lnTo>
                    <a:pt x="8616569" y="172974"/>
                  </a:lnTo>
                  <a:lnTo>
                    <a:pt x="8622919" y="172974"/>
                  </a:lnTo>
                  <a:lnTo>
                    <a:pt x="8622919" y="1961769"/>
                  </a:lnTo>
                  <a:lnTo>
                    <a:pt x="8616569" y="1961769"/>
                  </a:lnTo>
                  <a:lnTo>
                    <a:pt x="8622919" y="1961769"/>
                  </a:lnTo>
                  <a:cubicBezTo>
                    <a:pt x="8622919" y="2057400"/>
                    <a:pt x="8545068" y="2134743"/>
                    <a:pt x="8449183" y="2134743"/>
                  </a:cubicBezTo>
                  <a:lnTo>
                    <a:pt x="8449183" y="2128393"/>
                  </a:lnTo>
                  <a:lnTo>
                    <a:pt x="8449183" y="2134743"/>
                  </a:lnTo>
                  <a:lnTo>
                    <a:pt x="173736" y="2134743"/>
                  </a:lnTo>
                  <a:lnTo>
                    <a:pt x="173736" y="2128393"/>
                  </a:lnTo>
                  <a:lnTo>
                    <a:pt x="173736" y="2134743"/>
                  </a:lnTo>
                  <a:cubicBezTo>
                    <a:pt x="77851" y="2134743"/>
                    <a:pt x="0" y="2057400"/>
                    <a:pt x="0" y="1961769"/>
                  </a:cubicBezTo>
                  <a:lnTo>
                    <a:pt x="0" y="172974"/>
                  </a:lnTo>
                  <a:lnTo>
                    <a:pt x="6350" y="172974"/>
                  </a:lnTo>
                  <a:lnTo>
                    <a:pt x="0" y="172974"/>
                  </a:lnTo>
                  <a:moveTo>
                    <a:pt x="12700" y="172974"/>
                  </a:moveTo>
                  <a:lnTo>
                    <a:pt x="12700" y="1961769"/>
                  </a:lnTo>
                  <a:lnTo>
                    <a:pt x="6350" y="1961769"/>
                  </a:lnTo>
                  <a:lnTo>
                    <a:pt x="12700" y="1961769"/>
                  </a:lnTo>
                  <a:cubicBezTo>
                    <a:pt x="12700" y="2050288"/>
                    <a:pt x="84836" y="2122043"/>
                    <a:pt x="173736" y="2122043"/>
                  </a:cubicBezTo>
                  <a:lnTo>
                    <a:pt x="8449183" y="2122043"/>
                  </a:lnTo>
                  <a:cubicBezTo>
                    <a:pt x="8538210" y="2122043"/>
                    <a:pt x="8610219" y="2050288"/>
                    <a:pt x="8610219" y="1961769"/>
                  </a:cubicBezTo>
                  <a:lnTo>
                    <a:pt x="8610219" y="172974"/>
                  </a:lnTo>
                  <a:cubicBezTo>
                    <a:pt x="8610219" y="84455"/>
                    <a:pt x="8538083" y="12700"/>
                    <a:pt x="8449183" y="12700"/>
                  </a:cubicBezTo>
                  <a:lnTo>
                    <a:pt x="173736" y="12700"/>
                  </a:lnTo>
                  <a:lnTo>
                    <a:pt x="173736" y="6350"/>
                  </a:lnTo>
                  <a:lnTo>
                    <a:pt x="173736" y="12700"/>
                  </a:lnTo>
                  <a:cubicBezTo>
                    <a:pt x="84836" y="12700"/>
                    <a:pt x="12700" y="84455"/>
                    <a:pt x="12700" y="17297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661535" y="4830649"/>
            <a:ext cx="3968619" cy="458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E5E0DF"/>
                </a:solidFill>
                <a:latin typeface="Poppins"/>
              </a:rPr>
              <a:t>Equilíbrio Emocional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61535" y="5629156"/>
            <a:ext cx="5700296" cy="39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187">
                <a:solidFill>
                  <a:srgbClr val="E5E0DF"/>
                </a:solidFill>
                <a:latin typeface="Roboto"/>
              </a:rPr>
              <a:t>Reduz o estresse e aumenta a concentração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2426122" y="6927532"/>
            <a:ext cx="6467177" cy="1601092"/>
            <a:chOff x="0" y="0"/>
            <a:chExt cx="8622903" cy="213479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8610219" cy="2122043"/>
            </a:xfrm>
            <a:custGeom>
              <a:avLst/>
              <a:gdLst/>
              <a:ahLst/>
              <a:cxnLst/>
              <a:rect r="r" b="b" t="t" l="l"/>
              <a:pathLst>
                <a:path h="2122043" w="8610219">
                  <a:moveTo>
                    <a:pt x="0" y="166624"/>
                  </a:moveTo>
                  <a:cubicBezTo>
                    <a:pt x="0" y="74549"/>
                    <a:pt x="74930" y="0"/>
                    <a:pt x="167386" y="0"/>
                  </a:cubicBezTo>
                  <a:lnTo>
                    <a:pt x="8442833" y="0"/>
                  </a:lnTo>
                  <a:cubicBezTo>
                    <a:pt x="8535289" y="0"/>
                    <a:pt x="8610219" y="74549"/>
                    <a:pt x="8610219" y="166624"/>
                  </a:cubicBezTo>
                  <a:lnTo>
                    <a:pt x="8610219" y="1955419"/>
                  </a:lnTo>
                  <a:cubicBezTo>
                    <a:pt x="8610219" y="2047494"/>
                    <a:pt x="8535289" y="2122043"/>
                    <a:pt x="8442833" y="2122043"/>
                  </a:cubicBezTo>
                  <a:lnTo>
                    <a:pt x="167386" y="2122043"/>
                  </a:lnTo>
                  <a:cubicBezTo>
                    <a:pt x="74930" y="2122043"/>
                    <a:pt x="0" y="2047494"/>
                    <a:pt x="0" y="195541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622919" cy="2134743"/>
            </a:xfrm>
            <a:custGeom>
              <a:avLst/>
              <a:gdLst/>
              <a:ahLst/>
              <a:cxnLst/>
              <a:rect r="r" b="b" t="t" l="l"/>
              <a:pathLst>
                <a:path h="2134743" w="8622919">
                  <a:moveTo>
                    <a:pt x="0" y="172974"/>
                  </a:moveTo>
                  <a:cubicBezTo>
                    <a:pt x="0" y="77470"/>
                    <a:pt x="77851" y="0"/>
                    <a:pt x="173736" y="0"/>
                  </a:cubicBezTo>
                  <a:lnTo>
                    <a:pt x="8449183" y="0"/>
                  </a:lnTo>
                  <a:lnTo>
                    <a:pt x="8449183" y="6350"/>
                  </a:lnTo>
                  <a:lnTo>
                    <a:pt x="8449183" y="0"/>
                  </a:lnTo>
                  <a:cubicBezTo>
                    <a:pt x="8545068" y="0"/>
                    <a:pt x="8622919" y="77470"/>
                    <a:pt x="8622919" y="172974"/>
                  </a:cubicBezTo>
                  <a:lnTo>
                    <a:pt x="8616569" y="172974"/>
                  </a:lnTo>
                  <a:lnTo>
                    <a:pt x="8622919" y="172974"/>
                  </a:lnTo>
                  <a:lnTo>
                    <a:pt x="8622919" y="1961769"/>
                  </a:lnTo>
                  <a:lnTo>
                    <a:pt x="8616569" y="1961769"/>
                  </a:lnTo>
                  <a:lnTo>
                    <a:pt x="8622919" y="1961769"/>
                  </a:lnTo>
                  <a:cubicBezTo>
                    <a:pt x="8622919" y="2057400"/>
                    <a:pt x="8545068" y="2134743"/>
                    <a:pt x="8449183" y="2134743"/>
                  </a:cubicBezTo>
                  <a:lnTo>
                    <a:pt x="8449183" y="2128393"/>
                  </a:lnTo>
                  <a:lnTo>
                    <a:pt x="8449183" y="2134743"/>
                  </a:lnTo>
                  <a:lnTo>
                    <a:pt x="173736" y="2134743"/>
                  </a:lnTo>
                  <a:lnTo>
                    <a:pt x="173736" y="2128393"/>
                  </a:lnTo>
                  <a:lnTo>
                    <a:pt x="173736" y="2134743"/>
                  </a:lnTo>
                  <a:cubicBezTo>
                    <a:pt x="77851" y="2134743"/>
                    <a:pt x="0" y="2057400"/>
                    <a:pt x="0" y="1961769"/>
                  </a:cubicBezTo>
                  <a:lnTo>
                    <a:pt x="0" y="172974"/>
                  </a:lnTo>
                  <a:lnTo>
                    <a:pt x="6350" y="172974"/>
                  </a:lnTo>
                  <a:lnTo>
                    <a:pt x="0" y="172974"/>
                  </a:lnTo>
                  <a:moveTo>
                    <a:pt x="12700" y="172974"/>
                  </a:moveTo>
                  <a:lnTo>
                    <a:pt x="12700" y="1961769"/>
                  </a:lnTo>
                  <a:lnTo>
                    <a:pt x="6350" y="1961769"/>
                  </a:lnTo>
                  <a:lnTo>
                    <a:pt x="12700" y="1961769"/>
                  </a:lnTo>
                  <a:cubicBezTo>
                    <a:pt x="12700" y="2050288"/>
                    <a:pt x="84836" y="2122043"/>
                    <a:pt x="173736" y="2122043"/>
                  </a:cubicBezTo>
                  <a:lnTo>
                    <a:pt x="8449183" y="2122043"/>
                  </a:lnTo>
                  <a:cubicBezTo>
                    <a:pt x="8538210" y="2122043"/>
                    <a:pt x="8610219" y="2050288"/>
                    <a:pt x="8610219" y="1961769"/>
                  </a:cubicBezTo>
                  <a:lnTo>
                    <a:pt x="8610219" y="172974"/>
                  </a:lnTo>
                  <a:cubicBezTo>
                    <a:pt x="8610219" y="84455"/>
                    <a:pt x="8538083" y="12700"/>
                    <a:pt x="8449183" y="12700"/>
                  </a:cubicBezTo>
                  <a:lnTo>
                    <a:pt x="173736" y="12700"/>
                  </a:lnTo>
                  <a:lnTo>
                    <a:pt x="173736" y="6350"/>
                  </a:lnTo>
                  <a:lnTo>
                    <a:pt x="173736" y="12700"/>
                  </a:lnTo>
                  <a:cubicBezTo>
                    <a:pt x="84836" y="12700"/>
                    <a:pt x="12700" y="84455"/>
                    <a:pt x="12700" y="17297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2638931" y="7033766"/>
            <a:ext cx="3580255" cy="458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E5E0DF"/>
                </a:solidFill>
                <a:latin typeface="Poppins"/>
              </a:rPr>
              <a:t>Autoconhecimento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638931" y="7879229"/>
            <a:ext cx="5700296" cy="39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187">
                <a:solidFill>
                  <a:srgbClr val="E5E0DF"/>
                </a:solidFill>
                <a:latin typeface="Roboto"/>
              </a:rPr>
              <a:t>Desenvolve a confiança e a disciplina pessoal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278094" y="6916519"/>
            <a:ext cx="6467178" cy="1612106"/>
            <a:chOff x="0" y="0"/>
            <a:chExt cx="8622903" cy="21494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6350" y="6394"/>
              <a:ext cx="8610219" cy="2136640"/>
            </a:xfrm>
            <a:custGeom>
              <a:avLst/>
              <a:gdLst/>
              <a:ahLst/>
              <a:cxnLst/>
              <a:rect r="r" b="b" t="t" l="l"/>
              <a:pathLst>
                <a:path h="2136640" w="8610219">
                  <a:moveTo>
                    <a:pt x="0" y="167770"/>
                  </a:moveTo>
                  <a:cubicBezTo>
                    <a:pt x="0" y="75061"/>
                    <a:pt x="74930" y="0"/>
                    <a:pt x="167386" y="0"/>
                  </a:cubicBezTo>
                  <a:lnTo>
                    <a:pt x="8442833" y="0"/>
                  </a:lnTo>
                  <a:cubicBezTo>
                    <a:pt x="8535289" y="0"/>
                    <a:pt x="8610219" y="75061"/>
                    <a:pt x="8610219" y="167770"/>
                  </a:cubicBezTo>
                  <a:lnTo>
                    <a:pt x="8610219" y="1968870"/>
                  </a:lnTo>
                  <a:cubicBezTo>
                    <a:pt x="8610219" y="2061578"/>
                    <a:pt x="8535289" y="2136640"/>
                    <a:pt x="8442833" y="2136640"/>
                  </a:cubicBezTo>
                  <a:lnTo>
                    <a:pt x="167386" y="2136640"/>
                  </a:lnTo>
                  <a:cubicBezTo>
                    <a:pt x="74930" y="2136640"/>
                    <a:pt x="0" y="2061578"/>
                    <a:pt x="0" y="1968870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622919" cy="2149428"/>
            </a:xfrm>
            <a:custGeom>
              <a:avLst/>
              <a:gdLst/>
              <a:ahLst/>
              <a:cxnLst/>
              <a:rect r="r" b="b" t="t" l="l"/>
              <a:pathLst>
                <a:path h="2149428" w="8622919">
                  <a:moveTo>
                    <a:pt x="0" y="174164"/>
                  </a:moveTo>
                  <a:cubicBezTo>
                    <a:pt x="0" y="78003"/>
                    <a:pt x="77851" y="0"/>
                    <a:pt x="173736" y="0"/>
                  </a:cubicBezTo>
                  <a:lnTo>
                    <a:pt x="8449183" y="0"/>
                  </a:lnTo>
                  <a:lnTo>
                    <a:pt x="8449183" y="6394"/>
                  </a:lnTo>
                  <a:lnTo>
                    <a:pt x="8449183" y="0"/>
                  </a:lnTo>
                  <a:cubicBezTo>
                    <a:pt x="8545068" y="0"/>
                    <a:pt x="8622919" y="78003"/>
                    <a:pt x="8622919" y="174164"/>
                  </a:cubicBezTo>
                  <a:lnTo>
                    <a:pt x="8616569" y="174164"/>
                  </a:lnTo>
                  <a:lnTo>
                    <a:pt x="8622919" y="174164"/>
                  </a:lnTo>
                  <a:lnTo>
                    <a:pt x="8622919" y="1975264"/>
                  </a:lnTo>
                  <a:lnTo>
                    <a:pt x="8616569" y="1975264"/>
                  </a:lnTo>
                  <a:lnTo>
                    <a:pt x="8622919" y="1975264"/>
                  </a:lnTo>
                  <a:cubicBezTo>
                    <a:pt x="8622919" y="2071553"/>
                    <a:pt x="8545068" y="2149428"/>
                    <a:pt x="8449183" y="2149428"/>
                  </a:cubicBezTo>
                  <a:lnTo>
                    <a:pt x="8449183" y="2143034"/>
                  </a:lnTo>
                  <a:lnTo>
                    <a:pt x="8449183" y="2149428"/>
                  </a:lnTo>
                  <a:lnTo>
                    <a:pt x="173736" y="2149428"/>
                  </a:lnTo>
                  <a:lnTo>
                    <a:pt x="173736" y="2143034"/>
                  </a:lnTo>
                  <a:lnTo>
                    <a:pt x="173736" y="2149428"/>
                  </a:lnTo>
                  <a:cubicBezTo>
                    <a:pt x="77851" y="2149428"/>
                    <a:pt x="0" y="2071553"/>
                    <a:pt x="0" y="1975264"/>
                  </a:cubicBezTo>
                  <a:lnTo>
                    <a:pt x="0" y="174164"/>
                  </a:lnTo>
                  <a:lnTo>
                    <a:pt x="6350" y="174164"/>
                  </a:lnTo>
                  <a:lnTo>
                    <a:pt x="0" y="174164"/>
                  </a:lnTo>
                  <a:moveTo>
                    <a:pt x="12700" y="174164"/>
                  </a:moveTo>
                  <a:lnTo>
                    <a:pt x="12700" y="1975264"/>
                  </a:lnTo>
                  <a:lnTo>
                    <a:pt x="6350" y="1975264"/>
                  </a:lnTo>
                  <a:lnTo>
                    <a:pt x="12700" y="1975264"/>
                  </a:lnTo>
                  <a:cubicBezTo>
                    <a:pt x="12700" y="2064392"/>
                    <a:pt x="84836" y="2136640"/>
                    <a:pt x="173736" y="2136640"/>
                  </a:cubicBezTo>
                  <a:lnTo>
                    <a:pt x="8449183" y="2136640"/>
                  </a:lnTo>
                  <a:cubicBezTo>
                    <a:pt x="8538210" y="2136640"/>
                    <a:pt x="8610219" y="2064392"/>
                    <a:pt x="8610219" y="1975264"/>
                  </a:cubicBezTo>
                  <a:lnTo>
                    <a:pt x="8610219" y="174164"/>
                  </a:lnTo>
                  <a:cubicBezTo>
                    <a:pt x="8610219" y="85036"/>
                    <a:pt x="8538083" y="12787"/>
                    <a:pt x="8449183" y="12787"/>
                  </a:cubicBezTo>
                  <a:lnTo>
                    <a:pt x="173736" y="12787"/>
                  </a:lnTo>
                  <a:lnTo>
                    <a:pt x="173736" y="6394"/>
                  </a:lnTo>
                  <a:lnTo>
                    <a:pt x="173736" y="12787"/>
                  </a:lnTo>
                  <a:cubicBezTo>
                    <a:pt x="84836" y="12787"/>
                    <a:pt x="12700" y="85036"/>
                    <a:pt x="12700" y="17416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9661535" y="7033766"/>
            <a:ext cx="4326468" cy="458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E5E0DF"/>
                </a:solidFill>
                <a:latin typeface="Poppins"/>
              </a:rPr>
              <a:t>Estilo de Vida Saudável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661535" y="7879229"/>
            <a:ext cx="5700296" cy="39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187">
                <a:solidFill>
                  <a:srgbClr val="E5E0DF"/>
                </a:solidFill>
                <a:latin typeface="Roboto"/>
              </a:rPr>
              <a:t>Fomenta bons hábitos e um bem-estar geral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30388" y="3149204"/>
            <a:ext cx="55513" cy="5272980"/>
            <a:chOff x="0" y="0"/>
            <a:chExt cx="74017" cy="70306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41" cy="7030593"/>
            </a:xfrm>
            <a:custGeom>
              <a:avLst/>
              <a:gdLst/>
              <a:ahLst/>
              <a:cxnLst/>
              <a:rect r="r" b="b" t="t" l="l"/>
              <a:pathLst>
                <a:path h="7030593" w="74041">
                  <a:moveTo>
                    <a:pt x="0" y="36957"/>
                  </a:moveTo>
                  <a:cubicBezTo>
                    <a:pt x="0" y="16510"/>
                    <a:pt x="16510" y="0"/>
                    <a:pt x="36957" y="0"/>
                  </a:cubicBezTo>
                  <a:cubicBezTo>
                    <a:pt x="57404" y="0"/>
                    <a:pt x="74041" y="16510"/>
                    <a:pt x="74041" y="36957"/>
                  </a:cubicBezTo>
                  <a:lnTo>
                    <a:pt x="74041" y="6993636"/>
                  </a:lnTo>
                  <a:cubicBezTo>
                    <a:pt x="74041" y="7014083"/>
                    <a:pt x="57531" y="7030593"/>
                    <a:pt x="37084" y="7030593"/>
                  </a:cubicBezTo>
                  <a:cubicBezTo>
                    <a:pt x="16637" y="7030593"/>
                    <a:pt x="0" y="7014083"/>
                    <a:pt x="0" y="6993636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770534" y="3746228"/>
            <a:ext cx="971996" cy="55512"/>
            <a:chOff x="0" y="0"/>
            <a:chExt cx="1295995" cy="7401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95908" cy="74041"/>
            </a:xfrm>
            <a:custGeom>
              <a:avLst/>
              <a:gdLst/>
              <a:ahLst/>
              <a:cxnLst/>
              <a:rect r="r" b="b" t="t" l="l"/>
              <a:pathLst>
                <a:path h="74041" w="1295908">
                  <a:moveTo>
                    <a:pt x="0" y="36957"/>
                  </a:moveTo>
                  <a:cubicBezTo>
                    <a:pt x="0" y="16510"/>
                    <a:pt x="16510" y="0"/>
                    <a:pt x="36957" y="0"/>
                  </a:cubicBezTo>
                  <a:lnTo>
                    <a:pt x="1258951" y="0"/>
                  </a:lnTo>
                  <a:cubicBezTo>
                    <a:pt x="1279398" y="0"/>
                    <a:pt x="1295908" y="16510"/>
                    <a:pt x="1295908" y="36957"/>
                  </a:cubicBezTo>
                  <a:cubicBezTo>
                    <a:pt x="1295908" y="57404"/>
                    <a:pt x="1279398" y="73914"/>
                    <a:pt x="1258951" y="73914"/>
                  </a:cubicBezTo>
                  <a:lnTo>
                    <a:pt x="36957" y="73914"/>
                  </a:lnTo>
                  <a:cubicBezTo>
                    <a:pt x="16510" y="74041"/>
                    <a:pt x="0" y="57404"/>
                    <a:pt x="0" y="36957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140842" y="3456831"/>
            <a:ext cx="634454" cy="634454"/>
            <a:chOff x="0" y="0"/>
            <a:chExt cx="845938" cy="8459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833247" cy="833247"/>
            </a:xfrm>
            <a:custGeom>
              <a:avLst/>
              <a:gdLst/>
              <a:ahLst/>
              <a:cxnLst/>
              <a:rect r="r" b="b" t="t" l="l"/>
              <a:pathLst>
                <a:path h="833247" w="833247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623" y="0"/>
                  </a:lnTo>
                  <a:cubicBezTo>
                    <a:pt x="758698" y="0"/>
                    <a:pt x="833247" y="74549"/>
                    <a:pt x="833247" y="166624"/>
                  </a:cubicBezTo>
                  <a:lnTo>
                    <a:pt x="833247" y="666623"/>
                  </a:lnTo>
                  <a:cubicBezTo>
                    <a:pt x="833247" y="758698"/>
                    <a:pt x="758698" y="833247"/>
                    <a:pt x="666623" y="833247"/>
                  </a:cubicBezTo>
                  <a:lnTo>
                    <a:pt x="166624" y="833247"/>
                  </a:lnTo>
                  <a:cubicBezTo>
                    <a:pt x="74549" y="833247"/>
                    <a:pt x="0" y="758571"/>
                    <a:pt x="0" y="66662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45947" cy="845947"/>
            </a:xfrm>
            <a:custGeom>
              <a:avLst/>
              <a:gdLst/>
              <a:ahLst/>
              <a:cxnLst/>
              <a:rect r="r" b="b" t="t" l="l"/>
              <a:pathLst>
                <a:path h="845947" w="845947">
                  <a:moveTo>
                    <a:pt x="0" y="172974"/>
                  </a:moveTo>
                  <a:cubicBezTo>
                    <a:pt x="0" y="77470"/>
                    <a:pt x="77470" y="0"/>
                    <a:pt x="172974" y="0"/>
                  </a:cubicBez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cubicBezTo>
                    <a:pt x="768477" y="0"/>
                    <a:pt x="845947" y="77470"/>
                    <a:pt x="845947" y="172974"/>
                  </a:cubicBezTo>
                  <a:lnTo>
                    <a:pt x="839597" y="172974"/>
                  </a:lnTo>
                  <a:lnTo>
                    <a:pt x="845947" y="172974"/>
                  </a:lnTo>
                  <a:lnTo>
                    <a:pt x="845947" y="672973"/>
                  </a:lnTo>
                  <a:lnTo>
                    <a:pt x="839597" y="672973"/>
                  </a:lnTo>
                  <a:lnTo>
                    <a:pt x="845947" y="672973"/>
                  </a:lnTo>
                  <a:cubicBezTo>
                    <a:pt x="845947" y="768477"/>
                    <a:pt x="768477" y="845947"/>
                    <a:pt x="672973" y="845947"/>
                  </a:cubicBezTo>
                  <a:lnTo>
                    <a:pt x="672973" y="839597"/>
                  </a:lnTo>
                  <a:lnTo>
                    <a:pt x="672973" y="845947"/>
                  </a:lnTo>
                  <a:lnTo>
                    <a:pt x="172974" y="845947"/>
                  </a:lnTo>
                  <a:lnTo>
                    <a:pt x="172974" y="839597"/>
                  </a:lnTo>
                  <a:lnTo>
                    <a:pt x="172974" y="845947"/>
                  </a:lnTo>
                  <a:cubicBezTo>
                    <a:pt x="77470" y="845947"/>
                    <a:pt x="0" y="768477"/>
                    <a:pt x="0" y="672973"/>
                  </a:cubicBezTo>
                  <a:lnTo>
                    <a:pt x="0" y="172974"/>
                  </a:lnTo>
                  <a:lnTo>
                    <a:pt x="6350" y="172974"/>
                  </a:lnTo>
                  <a:lnTo>
                    <a:pt x="0" y="172974"/>
                  </a:lnTo>
                  <a:moveTo>
                    <a:pt x="12700" y="172974"/>
                  </a:moveTo>
                  <a:lnTo>
                    <a:pt x="12700" y="672973"/>
                  </a:lnTo>
                  <a:lnTo>
                    <a:pt x="6350" y="672973"/>
                  </a:lnTo>
                  <a:lnTo>
                    <a:pt x="12700" y="672973"/>
                  </a:lnTo>
                  <a:cubicBezTo>
                    <a:pt x="12700" y="761492"/>
                    <a:pt x="84455" y="833247"/>
                    <a:pt x="172974" y="833247"/>
                  </a:cubicBezTo>
                  <a:lnTo>
                    <a:pt x="672973" y="833247"/>
                  </a:lnTo>
                  <a:cubicBezTo>
                    <a:pt x="761492" y="833247"/>
                    <a:pt x="833247" y="761492"/>
                    <a:pt x="833247" y="672973"/>
                  </a:cubicBezTo>
                  <a:lnTo>
                    <a:pt x="833247" y="172974"/>
                  </a:lnTo>
                  <a:cubicBezTo>
                    <a:pt x="833247" y="84455"/>
                    <a:pt x="761492" y="12700"/>
                    <a:pt x="672973" y="12700"/>
                  </a:cubicBezTo>
                  <a:lnTo>
                    <a:pt x="172974" y="12700"/>
                  </a:lnTo>
                  <a:lnTo>
                    <a:pt x="172974" y="6350"/>
                  </a:lnTo>
                  <a:lnTo>
                    <a:pt x="172974" y="12700"/>
                  </a:lnTo>
                  <a:cubicBezTo>
                    <a:pt x="84455" y="12700"/>
                    <a:pt x="12700" y="84455"/>
                    <a:pt x="12700" y="17297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770534" y="5596459"/>
            <a:ext cx="971996" cy="55513"/>
            <a:chOff x="0" y="0"/>
            <a:chExt cx="1295995" cy="7401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95908" cy="74041"/>
            </a:xfrm>
            <a:custGeom>
              <a:avLst/>
              <a:gdLst/>
              <a:ahLst/>
              <a:cxnLst/>
              <a:rect r="r" b="b" t="t" l="l"/>
              <a:pathLst>
                <a:path h="74041" w="1295908">
                  <a:moveTo>
                    <a:pt x="0" y="36957"/>
                  </a:moveTo>
                  <a:cubicBezTo>
                    <a:pt x="0" y="16510"/>
                    <a:pt x="16510" y="0"/>
                    <a:pt x="36957" y="0"/>
                  </a:cubicBezTo>
                  <a:lnTo>
                    <a:pt x="1258951" y="0"/>
                  </a:lnTo>
                  <a:cubicBezTo>
                    <a:pt x="1279398" y="0"/>
                    <a:pt x="1295908" y="16510"/>
                    <a:pt x="1295908" y="36957"/>
                  </a:cubicBezTo>
                  <a:cubicBezTo>
                    <a:pt x="1295908" y="57404"/>
                    <a:pt x="1279398" y="73914"/>
                    <a:pt x="1258951" y="73914"/>
                  </a:cubicBezTo>
                  <a:lnTo>
                    <a:pt x="36957" y="73914"/>
                  </a:lnTo>
                  <a:cubicBezTo>
                    <a:pt x="16510" y="74041"/>
                    <a:pt x="0" y="57404"/>
                    <a:pt x="0" y="36957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140842" y="5307062"/>
            <a:ext cx="634454" cy="634454"/>
            <a:chOff x="0" y="0"/>
            <a:chExt cx="845938" cy="8459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" y="6350"/>
              <a:ext cx="833247" cy="833247"/>
            </a:xfrm>
            <a:custGeom>
              <a:avLst/>
              <a:gdLst/>
              <a:ahLst/>
              <a:cxnLst/>
              <a:rect r="r" b="b" t="t" l="l"/>
              <a:pathLst>
                <a:path h="833247" w="833247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623" y="0"/>
                  </a:lnTo>
                  <a:cubicBezTo>
                    <a:pt x="758698" y="0"/>
                    <a:pt x="833247" y="74549"/>
                    <a:pt x="833247" y="166624"/>
                  </a:cubicBezTo>
                  <a:lnTo>
                    <a:pt x="833247" y="666623"/>
                  </a:lnTo>
                  <a:cubicBezTo>
                    <a:pt x="833247" y="758698"/>
                    <a:pt x="758698" y="833247"/>
                    <a:pt x="666623" y="833247"/>
                  </a:cubicBezTo>
                  <a:lnTo>
                    <a:pt x="166624" y="833247"/>
                  </a:lnTo>
                  <a:cubicBezTo>
                    <a:pt x="74549" y="833247"/>
                    <a:pt x="0" y="758571"/>
                    <a:pt x="0" y="66662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45947" cy="845947"/>
            </a:xfrm>
            <a:custGeom>
              <a:avLst/>
              <a:gdLst/>
              <a:ahLst/>
              <a:cxnLst/>
              <a:rect r="r" b="b" t="t" l="l"/>
              <a:pathLst>
                <a:path h="845947" w="845947">
                  <a:moveTo>
                    <a:pt x="0" y="172974"/>
                  </a:moveTo>
                  <a:cubicBezTo>
                    <a:pt x="0" y="77470"/>
                    <a:pt x="77470" y="0"/>
                    <a:pt x="172974" y="0"/>
                  </a:cubicBez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cubicBezTo>
                    <a:pt x="768477" y="0"/>
                    <a:pt x="845947" y="77470"/>
                    <a:pt x="845947" y="172974"/>
                  </a:cubicBezTo>
                  <a:lnTo>
                    <a:pt x="839597" y="172974"/>
                  </a:lnTo>
                  <a:lnTo>
                    <a:pt x="845947" y="172974"/>
                  </a:lnTo>
                  <a:lnTo>
                    <a:pt x="845947" y="672973"/>
                  </a:lnTo>
                  <a:lnTo>
                    <a:pt x="839597" y="672973"/>
                  </a:lnTo>
                  <a:lnTo>
                    <a:pt x="845947" y="672973"/>
                  </a:lnTo>
                  <a:cubicBezTo>
                    <a:pt x="845947" y="768477"/>
                    <a:pt x="768477" y="845947"/>
                    <a:pt x="672973" y="845947"/>
                  </a:cubicBezTo>
                  <a:lnTo>
                    <a:pt x="672973" y="839597"/>
                  </a:lnTo>
                  <a:lnTo>
                    <a:pt x="672973" y="845947"/>
                  </a:lnTo>
                  <a:lnTo>
                    <a:pt x="172974" y="845947"/>
                  </a:lnTo>
                  <a:lnTo>
                    <a:pt x="172974" y="839597"/>
                  </a:lnTo>
                  <a:lnTo>
                    <a:pt x="172974" y="845947"/>
                  </a:lnTo>
                  <a:cubicBezTo>
                    <a:pt x="77470" y="845947"/>
                    <a:pt x="0" y="768477"/>
                    <a:pt x="0" y="672973"/>
                  </a:cubicBezTo>
                  <a:lnTo>
                    <a:pt x="0" y="172974"/>
                  </a:lnTo>
                  <a:lnTo>
                    <a:pt x="6350" y="172974"/>
                  </a:lnTo>
                  <a:lnTo>
                    <a:pt x="0" y="172974"/>
                  </a:lnTo>
                  <a:moveTo>
                    <a:pt x="12700" y="172974"/>
                  </a:moveTo>
                  <a:lnTo>
                    <a:pt x="12700" y="672973"/>
                  </a:lnTo>
                  <a:lnTo>
                    <a:pt x="6350" y="672973"/>
                  </a:lnTo>
                  <a:lnTo>
                    <a:pt x="12700" y="672973"/>
                  </a:lnTo>
                  <a:cubicBezTo>
                    <a:pt x="12700" y="761492"/>
                    <a:pt x="84455" y="833247"/>
                    <a:pt x="172974" y="833247"/>
                  </a:cubicBezTo>
                  <a:lnTo>
                    <a:pt x="672973" y="833247"/>
                  </a:lnTo>
                  <a:cubicBezTo>
                    <a:pt x="761492" y="833247"/>
                    <a:pt x="833247" y="761492"/>
                    <a:pt x="833247" y="672973"/>
                  </a:cubicBezTo>
                  <a:lnTo>
                    <a:pt x="833247" y="172974"/>
                  </a:lnTo>
                  <a:cubicBezTo>
                    <a:pt x="833247" y="84455"/>
                    <a:pt x="761492" y="12700"/>
                    <a:pt x="672973" y="12700"/>
                  </a:cubicBezTo>
                  <a:lnTo>
                    <a:pt x="172974" y="12700"/>
                  </a:lnTo>
                  <a:lnTo>
                    <a:pt x="172974" y="6350"/>
                  </a:lnTo>
                  <a:lnTo>
                    <a:pt x="172974" y="12700"/>
                  </a:lnTo>
                  <a:cubicBezTo>
                    <a:pt x="84455" y="12700"/>
                    <a:pt x="12700" y="84455"/>
                    <a:pt x="12700" y="17297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770534" y="7446690"/>
            <a:ext cx="971996" cy="55513"/>
            <a:chOff x="0" y="0"/>
            <a:chExt cx="1295995" cy="7401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95908" cy="74041"/>
            </a:xfrm>
            <a:custGeom>
              <a:avLst/>
              <a:gdLst/>
              <a:ahLst/>
              <a:cxnLst/>
              <a:rect r="r" b="b" t="t" l="l"/>
              <a:pathLst>
                <a:path h="74041" w="1295908">
                  <a:moveTo>
                    <a:pt x="0" y="36957"/>
                  </a:moveTo>
                  <a:cubicBezTo>
                    <a:pt x="0" y="16510"/>
                    <a:pt x="16510" y="0"/>
                    <a:pt x="36957" y="0"/>
                  </a:cubicBezTo>
                  <a:lnTo>
                    <a:pt x="1258951" y="0"/>
                  </a:lnTo>
                  <a:cubicBezTo>
                    <a:pt x="1279398" y="0"/>
                    <a:pt x="1295908" y="16510"/>
                    <a:pt x="1295908" y="36957"/>
                  </a:cubicBezTo>
                  <a:cubicBezTo>
                    <a:pt x="1295908" y="57404"/>
                    <a:pt x="1279398" y="73914"/>
                    <a:pt x="1258951" y="73914"/>
                  </a:cubicBezTo>
                  <a:lnTo>
                    <a:pt x="36957" y="73914"/>
                  </a:lnTo>
                  <a:cubicBezTo>
                    <a:pt x="16510" y="74041"/>
                    <a:pt x="0" y="57404"/>
                    <a:pt x="0" y="36957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140842" y="7157294"/>
            <a:ext cx="634454" cy="634454"/>
            <a:chOff x="0" y="0"/>
            <a:chExt cx="845938" cy="84593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6350" y="6350"/>
              <a:ext cx="833247" cy="833247"/>
            </a:xfrm>
            <a:custGeom>
              <a:avLst/>
              <a:gdLst/>
              <a:ahLst/>
              <a:cxnLst/>
              <a:rect r="r" b="b" t="t" l="l"/>
              <a:pathLst>
                <a:path h="833247" w="833247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623" y="0"/>
                  </a:lnTo>
                  <a:cubicBezTo>
                    <a:pt x="758698" y="0"/>
                    <a:pt x="833247" y="74549"/>
                    <a:pt x="833247" y="166624"/>
                  </a:cubicBezTo>
                  <a:lnTo>
                    <a:pt x="833247" y="666623"/>
                  </a:lnTo>
                  <a:cubicBezTo>
                    <a:pt x="833247" y="758698"/>
                    <a:pt x="758698" y="833247"/>
                    <a:pt x="666623" y="833247"/>
                  </a:cubicBezTo>
                  <a:lnTo>
                    <a:pt x="166624" y="833247"/>
                  </a:lnTo>
                  <a:cubicBezTo>
                    <a:pt x="74549" y="833247"/>
                    <a:pt x="0" y="758571"/>
                    <a:pt x="0" y="66662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45947" cy="845947"/>
            </a:xfrm>
            <a:custGeom>
              <a:avLst/>
              <a:gdLst/>
              <a:ahLst/>
              <a:cxnLst/>
              <a:rect r="r" b="b" t="t" l="l"/>
              <a:pathLst>
                <a:path h="845947" w="845947">
                  <a:moveTo>
                    <a:pt x="0" y="172974"/>
                  </a:moveTo>
                  <a:cubicBezTo>
                    <a:pt x="0" y="77470"/>
                    <a:pt x="77470" y="0"/>
                    <a:pt x="172974" y="0"/>
                  </a:cubicBez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lnTo>
                    <a:pt x="672973" y="6350"/>
                  </a:lnTo>
                  <a:lnTo>
                    <a:pt x="672973" y="0"/>
                  </a:lnTo>
                  <a:cubicBezTo>
                    <a:pt x="768477" y="0"/>
                    <a:pt x="845947" y="77470"/>
                    <a:pt x="845947" y="172974"/>
                  </a:cubicBezTo>
                  <a:lnTo>
                    <a:pt x="839597" y="172974"/>
                  </a:lnTo>
                  <a:lnTo>
                    <a:pt x="845947" y="172974"/>
                  </a:lnTo>
                  <a:lnTo>
                    <a:pt x="845947" y="672973"/>
                  </a:lnTo>
                  <a:lnTo>
                    <a:pt x="839597" y="672973"/>
                  </a:lnTo>
                  <a:lnTo>
                    <a:pt x="845947" y="672973"/>
                  </a:lnTo>
                  <a:cubicBezTo>
                    <a:pt x="845947" y="768477"/>
                    <a:pt x="768477" y="845947"/>
                    <a:pt x="672973" y="845947"/>
                  </a:cubicBezTo>
                  <a:lnTo>
                    <a:pt x="672973" y="839597"/>
                  </a:lnTo>
                  <a:lnTo>
                    <a:pt x="672973" y="845947"/>
                  </a:lnTo>
                  <a:lnTo>
                    <a:pt x="172974" y="845947"/>
                  </a:lnTo>
                  <a:lnTo>
                    <a:pt x="172974" y="839597"/>
                  </a:lnTo>
                  <a:lnTo>
                    <a:pt x="172974" y="845947"/>
                  </a:lnTo>
                  <a:cubicBezTo>
                    <a:pt x="77470" y="845947"/>
                    <a:pt x="0" y="768477"/>
                    <a:pt x="0" y="672973"/>
                  </a:cubicBezTo>
                  <a:lnTo>
                    <a:pt x="0" y="172974"/>
                  </a:lnTo>
                  <a:lnTo>
                    <a:pt x="6350" y="172974"/>
                  </a:lnTo>
                  <a:lnTo>
                    <a:pt x="0" y="172974"/>
                  </a:lnTo>
                  <a:moveTo>
                    <a:pt x="12700" y="172974"/>
                  </a:moveTo>
                  <a:lnTo>
                    <a:pt x="12700" y="672973"/>
                  </a:lnTo>
                  <a:lnTo>
                    <a:pt x="6350" y="672973"/>
                  </a:lnTo>
                  <a:lnTo>
                    <a:pt x="12700" y="672973"/>
                  </a:lnTo>
                  <a:cubicBezTo>
                    <a:pt x="12700" y="761492"/>
                    <a:pt x="84455" y="833247"/>
                    <a:pt x="172974" y="833247"/>
                  </a:cubicBezTo>
                  <a:lnTo>
                    <a:pt x="672973" y="833247"/>
                  </a:lnTo>
                  <a:cubicBezTo>
                    <a:pt x="761492" y="833247"/>
                    <a:pt x="833247" y="761492"/>
                    <a:pt x="833247" y="672973"/>
                  </a:cubicBezTo>
                  <a:lnTo>
                    <a:pt x="833247" y="172974"/>
                  </a:lnTo>
                  <a:cubicBezTo>
                    <a:pt x="833247" y="84455"/>
                    <a:pt x="761492" y="12700"/>
                    <a:pt x="672973" y="12700"/>
                  </a:cubicBezTo>
                  <a:lnTo>
                    <a:pt x="172974" y="12700"/>
                  </a:lnTo>
                  <a:lnTo>
                    <a:pt x="172974" y="6350"/>
                  </a:lnTo>
                  <a:lnTo>
                    <a:pt x="172974" y="12700"/>
                  </a:lnTo>
                  <a:cubicBezTo>
                    <a:pt x="84455" y="12700"/>
                    <a:pt x="12700" y="84455"/>
                    <a:pt x="12700" y="172974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11623017" y="0"/>
            <a:ext cx="6427502" cy="10287000"/>
          </a:xfrm>
          <a:custGeom>
            <a:avLst/>
            <a:gdLst/>
            <a:ahLst/>
            <a:cxnLst/>
            <a:rect r="r" b="b" t="t" l="l"/>
            <a:pathLst>
              <a:path h="10287000" w="6427502">
                <a:moveTo>
                  <a:pt x="0" y="0"/>
                </a:moveTo>
                <a:lnTo>
                  <a:pt x="6427502" y="0"/>
                </a:lnTo>
                <a:lnTo>
                  <a:pt x="64275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366" t="0" r="-6366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132939" y="1815138"/>
            <a:ext cx="8271238" cy="104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35"/>
              </a:lnSpc>
            </a:pPr>
            <a:r>
              <a:rPr lang="en-US" sz="6267">
                <a:solidFill>
                  <a:srgbClr val="F2F2F3"/>
                </a:solidFill>
                <a:latin typeface="Poppins Bold"/>
              </a:rPr>
              <a:t>Benefícios Físicos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077081" y="3415486"/>
            <a:ext cx="3288982" cy="669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2"/>
              </a:lnSpc>
            </a:pPr>
            <a:r>
              <a:rPr lang="en-US" sz="4033">
                <a:solidFill>
                  <a:srgbClr val="E5E0DF"/>
                </a:solidFill>
                <a:latin typeface="Poppins"/>
              </a:rPr>
              <a:t>Força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077081" y="3977908"/>
            <a:ext cx="9505980" cy="543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2987">
                <a:solidFill>
                  <a:srgbClr val="E5E0DF"/>
                </a:solidFill>
                <a:latin typeface="Roboto"/>
              </a:rPr>
              <a:t>Treino de resistência e potência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38874" y="5334253"/>
            <a:ext cx="55543" cy="476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>
                <a:solidFill>
                  <a:srgbClr val="E5E0DF"/>
                </a:solidFill>
                <a:latin typeface="Poppins"/>
              </a:rPr>
              <a:t>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077081" y="5265718"/>
            <a:ext cx="3288982" cy="669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2"/>
              </a:lnSpc>
            </a:pPr>
            <a:r>
              <a:rPr lang="en-US" sz="4033">
                <a:solidFill>
                  <a:srgbClr val="E5E0DF"/>
                </a:solidFill>
                <a:latin typeface="Poppins"/>
              </a:rPr>
              <a:t>Flexibilidade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077081" y="5818614"/>
            <a:ext cx="9505980" cy="56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9"/>
              </a:lnSpc>
            </a:pPr>
            <a:r>
              <a:rPr lang="en-US" sz="3087">
                <a:solidFill>
                  <a:srgbClr val="E5E0DF"/>
                </a:solidFill>
                <a:latin typeface="Roboto"/>
              </a:rPr>
              <a:t>Aumento da amplitude de movimentos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38874" y="7184484"/>
            <a:ext cx="60900" cy="476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>
                <a:solidFill>
                  <a:srgbClr val="E5E0DF"/>
                </a:solidFill>
                <a:latin typeface="Poppins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3077081" y="7115949"/>
            <a:ext cx="4752990" cy="669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2"/>
              </a:lnSpc>
            </a:pPr>
            <a:r>
              <a:rPr lang="en-US" sz="4033">
                <a:solidFill>
                  <a:srgbClr val="E5E0DF"/>
                </a:solidFill>
                <a:latin typeface="Poppins"/>
              </a:rPr>
              <a:t>Coordenação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077081" y="7668845"/>
            <a:ext cx="9505980" cy="56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9"/>
              </a:lnSpc>
            </a:pPr>
            <a:r>
              <a:rPr lang="en-US" sz="3087">
                <a:solidFill>
                  <a:srgbClr val="E5E0DF"/>
                </a:solidFill>
                <a:latin typeface="Roboto"/>
              </a:rPr>
              <a:t>Melhora dos reflexos e agilidade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69324" y="3479677"/>
            <a:ext cx="133350" cy="540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>
                <a:solidFill>
                  <a:srgbClr val="E5E0DF"/>
                </a:solidFill>
                <a:latin typeface="Poppins"/>
              </a:rPr>
              <a:t>1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527" y="3566693"/>
            <a:ext cx="9367915" cy="6042305"/>
          </a:xfrm>
          <a:custGeom>
            <a:avLst/>
            <a:gdLst/>
            <a:ahLst/>
            <a:cxnLst/>
            <a:rect r="r" b="b" t="t" l="l"/>
            <a:pathLst>
              <a:path h="6042305" w="9367915">
                <a:moveTo>
                  <a:pt x="0" y="0"/>
                </a:moveTo>
                <a:lnTo>
                  <a:pt x="9367916" y="0"/>
                </a:lnTo>
                <a:lnTo>
                  <a:pt x="9367916" y="6042306"/>
                </a:lnTo>
                <a:lnTo>
                  <a:pt x="0" y="60423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27641" y="3903174"/>
            <a:ext cx="7843058" cy="5705825"/>
          </a:xfrm>
          <a:custGeom>
            <a:avLst/>
            <a:gdLst/>
            <a:ahLst/>
            <a:cxnLst/>
            <a:rect r="r" b="b" t="t" l="l"/>
            <a:pathLst>
              <a:path h="5705825" w="7843058">
                <a:moveTo>
                  <a:pt x="0" y="0"/>
                </a:moveTo>
                <a:lnTo>
                  <a:pt x="7843058" y="0"/>
                </a:lnTo>
                <a:lnTo>
                  <a:pt x="7843058" y="5705825"/>
                </a:lnTo>
                <a:lnTo>
                  <a:pt x="0" y="5705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903132" y="933450"/>
            <a:ext cx="13849018" cy="104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35"/>
              </a:lnSpc>
            </a:pPr>
            <a:r>
              <a:rPr lang="en-US" sz="6267">
                <a:solidFill>
                  <a:srgbClr val="F2F2F3"/>
                </a:solidFill>
                <a:latin typeface="Poppins Bold"/>
              </a:rPr>
              <a:t>Maiores Desafios na Trajetória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23290" y="6326645"/>
            <a:ext cx="7920710" cy="3960355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2352091" y="3240414"/>
            <a:ext cx="2222087" cy="3086232"/>
          </a:xfrm>
          <a:custGeom>
            <a:avLst/>
            <a:gdLst/>
            <a:ahLst/>
            <a:cxnLst/>
            <a:rect r="r" b="b" t="t" l="l"/>
            <a:pathLst>
              <a:path h="3086232" w="2222087">
                <a:moveTo>
                  <a:pt x="0" y="0"/>
                </a:moveTo>
                <a:lnTo>
                  <a:pt x="2222087" y="0"/>
                </a:lnTo>
                <a:lnTo>
                  <a:pt x="2222087" y="3086231"/>
                </a:lnTo>
                <a:lnTo>
                  <a:pt x="0" y="30862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84499" y="3793441"/>
            <a:ext cx="4467652" cy="5066409"/>
          </a:xfrm>
          <a:custGeom>
            <a:avLst/>
            <a:gdLst/>
            <a:ahLst/>
            <a:cxnLst/>
            <a:rect r="r" b="b" t="t" l="l"/>
            <a:pathLst>
              <a:path h="5066409" w="4467652">
                <a:moveTo>
                  <a:pt x="0" y="0"/>
                </a:moveTo>
                <a:lnTo>
                  <a:pt x="4467651" y="0"/>
                </a:lnTo>
                <a:lnTo>
                  <a:pt x="4467651" y="5066409"/>
                </a:lnTo>
                <a:lnTo>
                  <a:pt x="0" y="50664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03132" y="933450"/>
            <a:ext cx="13849018" cy="104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35"/>
              </a:lnSpc>
            </a:pPr>
            <a:r>
              <a:rPr lang="en-US" sz="6267">
                <a:solidFill>
                  <a:srgbClr val="F2F2F3"/>
                </a:solidFill>
                <a:latin typeface="Poppins Bold"/>
              </a:rPr>
              <a:t>Maior Superação na Trajetória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16789" y="3151284"/>
            <a:ext cx="7650712" cy="6474415"/>
          </a:xfrm>
          <a:custGeom>
            <a:avLst/>
            <a:gdLst/>
            <a:ahLst/>
            <a:cxnLst/>
            <a:rect r="r" b="b" t="t" l="l"/>
            <a:pathLst>
              <a:path h="6474415" w="7650712">
                <a:moveTo>
                  <a:pt x="0" y="0"/>
                </a:moveTo>
                <a:lnTo>
                  <a:pt x="7650712" y="0"/>
                </a:lnTo>
                <a:lnTo>
                  <a:pt x="7650712" y="6474415"/>
                </a:lnTo>
                <a:lnTo>
                  <a:pt x="0" y="64744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40126" y="866775"/>
            <a:ext cx="8004039" cy="191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59"/>
              </a:lnSpc>
            </a:pPr>
            <a:r>
              <a:rPr lang="en-US" sz="11566">
                <a:solidFill>
                  <a:srgbClr val="F2F2F3"/>
                </a:solidFill>
                <a:latin typeface="Poppins Bold"/>
              </a:rPr>
              <a:t>GRATIDÃO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DAGHHyvHMno</dc:identifier>
  <dcterms:modified xsi:type="dcterms:W3CDTF">2011-08-01T06:04:30Z</dcterms:modified>
  <cp:revision>1</cp:revision>
  <dc:title>KungLife</dc:title>
</cp:coreProperties>
</file>

<file path=docProps/thumbnail.jpeg>
</file>